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43891200" cy="32918400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32638"/>
    <a:srgbClr val="8C2633"/>
    <a:srgbClr val="498B8C"/>
    <a:srgbClr val="A80000"/>
    <a:srgbClr val="7A0026"/>
    <a:srgbClr val="A20033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8" autoAdjust="0"/>
    <p:restoredTop sz="94667" autoAdjust="0"/>
  </p:normalViewPr>
  <p:slideViewPr>
    <p:cSldViewPr>
      <p:cViewPr varScale="1">
        <p:scale>
          <a:sx n="18" d="100"/>
          <a:sy n="18" d="100"/>
        </p:scale>
        <p:origin x="1406" y="67"/>
      </p:cViewPr>
      <p:guideLst>
        <p:guide orient="horz" pos="10368"/>
        <p:guide pos="138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061" cy="479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8" tIns="48324" rIns="96648" bIns="48324" numCol="1" anchor="t" anchorCtr="0" compatLnSpc="1">
            <a:prstTxWarp prst="textNoShape">
              <a:avLst/>
            </a:prstTxWarp>
          </a:bodyPr>
          <a:lstStyle>
            <a:lvl1pPr defTabSz="966554">
              <a:defRPr sz="1300"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139" y="0"/>
            <a:ext cx="3170061" cy="479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8" tIns="48324" rIns="96648" bIns="48324" numCol="1" anchor="t" anchorCtr="0" compatLnSpc="1">
            <a:prstTxWarp prst="textNoShape">
              <a:avLst/>
            </a:prstTxWarp>
          </a:bodyPr>
          <a:lstStyle>
            <a:lvl1pPr algn="r" defTabSz="966554">
              <a:defRPr sz="1300"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431" y="4560639"/>
            <a:ext cx="5364339" cy="4320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8" tIns="48324" rIns="96648" bIns="483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279"/>
            <a:ext cx="3170061" cy="479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8" tIns="48324" rIns="96648" bIns="48324" numCol="1" anchor="b" anchorCtr="0" compatLnSpc="1">
            <a:prstTxWarp prst="textNoShape">
              <a:avLst/>
            </a:prstTxWarp>
          </a:bodyPr>
          <a:lstStyle>
            <a:lvl1pPr defTabSz="966554">
              <a:defRPr sz="1300"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139" y="9121279"/>
            <a:ext cx="3170061" cy="479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8" tIns="48324" rIns="96648" bIns="48324" numCol="1" anchor="b" anchorCtr="0" compatLnSpc="1">
            <a:prstTxWarp prst="textNoShape">
              <a:avLst/>
            </a:prstTxWarp>
          </a:bodyPr>
          <a:lstStyle>
            <a:lvl1pPr algn="r" defTabSz="966554">
              <a:defRPr sz="1300">
                <a:ea typeface="ＭＳ Ｐゴシック" charset="-128"/>
              </a:defRPr>
            </a:lvl1pPr>
          </a:lstStyle>
          <a:p>
            <a:pPr>
              <a:defRPr/>
            </a:pPr>
            <a:fld id="{94DE421C-903D-485D-9C94-50ABDD9438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2706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10226675"/>
            <a:ext cx="37306250" cy="70548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8653125"/>
            <a:ext cx="30724475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556480-0284-4354-9DEC-C71F7EF90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302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3E3E6-640B-4896-AA26-5178556CD7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39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272163" y="2925763"/>
            <a:ext cx="9326562" cy="263350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92475" y="2925763"/>
            <a:ext cx="27827288" cy="263350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E6098-1F35-4858-B68D-02E3770C96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3580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292475" y="2925763"/>
            <a:ext cx="37306250" cy="263350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D983A-11FE-415B-8BAA-14CCC5CD57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920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CD52A-4296-48DF-8709-4DC76E30DC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191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1153438"/>
            <a:ext cx="37307838" cy="65373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3952538"/>
            <a:ext cx="37307838" cy="72009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D9AE5-A15C-4290-8636-24703AF1B0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474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92475" y="9509125"/>
            <a:ext cx="18576925" cy="19751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0" y="9509125"/>
            <a:ext cx="18576925" cy="19751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3A69C0-BB66-4789-8A03-E3B58AA678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092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7369175"/>
            <a:ext cx="19392900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0439400"/>
            <a:ext cx="19392900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7369175"/>
            <a:ext cx="19400837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10439400"/>
            <a:ext cx="19400837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CAE0E4-87AE-4E59-8297-00E495C8D5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427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66BCB-F713-4C05-BF7D-C603A22E57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721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824C6-5252-42E6-BCC5-AF763C3960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428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1275"/>
            <a:ext cx="14439900" cy="55768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311275"/>
            <a:ext cx="24536400" cy="280939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6888163"/>
            <a:ext cx="14439900" cy="22517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B0D76-4610-46D0-A190-279705EC5A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90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23042563"/>
            <a:ext cx="26335037" cy="2720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2941638"/>
            <a:ext cx="26335037" cy="197500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25763538"/>
            <a:ext cx="26335037" cy="3862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91D3A-1851-4146-8AE1-85C6928B80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725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92475" y="2925763"/>
            <a:ext cx="3730625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15" tIns="-210041" rIns="9415" bIns="-21004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92475" y="9509125"/>
            <a:ext cx="37306250" cy="1975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15" tIns="-210041" rIns="9415" bIns="-2100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92475" y="29992638"/>
            <a:ext cx="9144000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5" tIns="-210041" rIns="9415" bIns="-210041" numCol="1" anchor="t" anchorCtr="0" compatLnSpc="1">
            <a:prstTxWarp prst="textNoShape">
              <a:avLst/>
            </a:prstTxWarp>
          </a:bodyPr>
          <a:lstStyle>
            <a:lvl1pPr>
              <a:defRPr sz="6700"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5525" y="29992638"/>
            <a:ext cx="13900150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5" tIns="-210041" rIns="9415" bIns="-210041" numCol="1" anchor="t" anchorCtr="0" compatLnSpc="1">
            <a:prstTxWarp prst="textNoShape">
              <a:avLst/>
            </a:prstTxWarp>
          </a:bodyPr>
          <a:lstStyle>
            <a:lvl1pPr algn="ctr">
              <a:defRPr sz="6700"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4725" y="29992638"/>
            <a:ext cx="9144000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5" tIns="-210041" rIns="9415" bIns="-210041" numCol="1" anchor="t" anchorCtr="0" compatLnSpc="1">
            <a:prstTxWarp prst="textNoShape">
              <a:avLst/>
            </a:prstTxWarp>
          </a:bodyPr>
          <a:lstStyle>
            <a:lvl1pPr algn="r">
              <a:defRPr sz="6700">
                <a:ea typeface="ＭＳ Ｐゴシック" charset="-128"/>
              </a:defRPr>
            </a:lvl1pPr>
          </a:lstStyle>
          <a:p>
            <a:pPr>
              <a:defRPr/>
            </a:pPr>
            <a:fld id="{C0A16BD2-FE7A-44A8-B8C7-4953A932C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3894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3894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defTabSz="43894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defTabSz="43894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defTabSz="43894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defTabSz="43894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Times" charset="0"/>
        </a:defRPr>
      </a:lvl6pPr>
      <a:lvl7pPr marL="914400" algn="ctr" defTabSz="43894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Times" charset="0"/>
        </a:defRPr>
      </a:lvl7pPr>
      <a:lvl8pPr marL="1371600" algn="ctr" defTabSz="43894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Times" charset="0"/>
        </a:defRPr>
      </a:lvl8pPr>
      <a:lvl9pPr marL="1828800" algn="ctr" defTabSz="43894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Times" charset="0"/>
        </a:defRPr>
      </a:lvl9pPr>
    </p:titleStyle>
    <p:bodyStyle>
      <a:lvl1pPr marL="1646238" indent="-1646238" algn="l" defTabSz="4389438" rtl="0" eaLnBrk="0" fontAlgn="base" hangingPunct="0">
        <a:spcBef>
          <a:spcPct val="20000"/>
        </a:spcBef>
        <a:spcAft>
          <a:spcPct val="0"/>
        </a:spcAft>
        <a:buChar char="•"/>
        <a:defRPr sz="154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3565525" indent="-1371600" algn="l" defTabSz="4389438" rtl="0" eaLnBrk="0" fontAlgn="base" hangingPunct="0">
        <a:spcBef>
          <a:spcPct val="20000"/>
        </a:spcBef>
        <a:spcAft>
          <a:spcPct val="0"/>
        </a:spcAft>
        <a:buChar char="–"/>
        <a:defRPr sz="13400">
          <a:solidFill>
            <a:schemeClr val="tx1"/>
          </a:solidFill>
          <a:latin typeface="+mn-lt"/>
          <a:ea typeface="ＭＳ Ｐゴシック" charset="-128"/>
        </a:defRPr>
      </a:lvl2pPr>
      <a:lvl3pPr marL="5486400" indent="-1096963" algn="l" defTabSz="4389438" rtl="0" eaLnBrk="0" fontAlgn="base" hangingPunct="0">
        <a:spcBef>
          <a:spcPct val="20000"/>
        </a:spcBef>
        <a:spcAft>
          <a:spcPct val="0"/>
        </a:spcAft>
        <a:buChar char="•"/>
        <a:defRPr sz="11500">
          <a:solidFill>
            <a:schemeClr val="tx1"/>
          </a:solidFill>
          <a:latin typeface="+mn-lt"/>
          <a:ea typeface="ＭＳ Ｐゴシック" charset="-128"/>
        </a:defRPr>
      </a:lvl3pPr>
      <a:lvl4pPr marL="7680325" indent="-1096963" algn="l" defTabSz="4389438" rtl="0" eaLnBrk="0" fontAlgn="base" hangingPunct="0">
        <a:spcBef>
          <a:spcPct val="20000"/>
        </a:spcBef>
        <a:spcAft>
          <a:spcPct val="0"/>
        </a:spcAft>
        <a:buChar char="–"/>
        <a:defRPr sz="9600">
          <a:solidFill>
            <a:schemeClr val="tx1"/>
          </a:solidFill>
          <a:latin typeface="+mn-lt"/>
          <a:ea typeface="ＭＳ Ｐゴシック" charset="-128"/>
        </a:defRPr>
      </a:lvl4pPr>
      <a:lvl5pPr marL="9875838" indent="-1096963" algn="l" defTabSz="4389438" rtl="0" eaLnBrk="0" fontAlgn="base" hangingPunct="0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  <a:ea typeface="ＭＳ Ｐゴシック" charset="-128"/>
        </a:defRPr>
      </a:lvl5pPr>
      <a:lvl6pPr marL="10333038" indent="-1096963" algn="l" defTabSz="4389438" rtl="0" eaLnBrk="0" fontAlgn="base" hangingPunct="0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  <a:ea typeface="ＭＳ Ｐゴシック" charset="-128"/>
        </a:defRPr>
      </a:lvl6pPr>
      <a:lvl7pPr marL="10790238" indent="-1096963" algn="l" defTabSz="4389438" rtl="0" eaLnBrk="0" fontAlgn="base" hangingPunct="0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  <a:ea typeface="ＭＳ Ｐゴシック" charset="-128"/>
        </a:defRPr>
      </a:lvl7pPr>
      <a:lvl8pPr marL="11247438" indent="-1096963" algn="l" defTabSz="4389438" rtl="0" eaLnBrk="0" fontAlgn="base" hangingPunct="0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  <a:ea typeface="ＭＳ Ｐゴシック" charset="-128"/>
        </a:defRPr>
      </a:lvl8pPr>
      <a:lvl9pPr marL="11704638" indent="-1096963" algn="l" defTabSz="4389438" rtl="0" eaLnBrk="0" fontAlgn="base" hangingPunct="0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1143000" y="30175200"/>
            <a:ext cx="41605200" cy="1828800"/>
          </a:xfrm>
          <a:prstGeom prst="rect">
            <a:avLst/>
          </a:prstGeom>
          <a:solidFill>
            <a:srgbClr val="A32638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11653838" y="13868400"/>
            <a:ext cx="10055225" cy="7769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32678688" y="21937663"/>
            <a:ext cx="10055225" cy="7769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52" name="Text Box 7"/>
          <p:cNvSpPr txBox="1">
            <a:spLocks noChangeArrowheads="1"/>
          </p:cNvSpPr>
          <p:nvPr/>
        </p:nvSpPr>
        <p:spPr bwMode="auto">
          <a:xfrm>
            <a:off x="1143000" y="13801725"/>
            <a:ext cx="10055225" cy="7769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53" name="Text Box 8"/>
          <p:cNvSpPr txBox="1">
            <a:spLocks noChangeArrowheads="1"/>
          </p:cNvSpPr>
          <p:nvPr/>
        </p:nvSpPr>
        <p:spPr bwMode="auto">
          <a:xfrm>
            <a:off x="1143000" y="5803900"/>
            <a:ext cx="10055225" cy="7769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54" name="Text Box 9"/>
          <p:cNvSpPr txBox="1">
            <a:spLocks noChangeArrowheads="1"/>
          </p:cNvSpPr>
          <p:nvPr/>
        </p:nvSpPr>
        <p:spPr bwMode="auto">
          <a:xfrm>
            <a:off x="11653838" y="5803900"/>
            <a:ext cx="10055225" cy="7769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55" name="Text Box 10"/>
          <p:cNvSpPr txBox="1">
            <a:spLocks noChangeArrowheads="1"/>
          </p:cNvSpPr>
          <p:nvPr/>
        </p:nvSpPr>
        <p:spPr bwMode="auto">
          <a:xfrm>
            <a:off x="22166263" y="5803900"/>
            <a:ext cx="10055225" cy="7769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56" name="Text Box 11"/>
          <p:cNvSpPr txBox="1">
            <a:spLocks noChangeArrowheads="1"/>
          </p:cNvSpPr>
          <p:nvPr/>
        </p:nvSpPr>
        <p:spPr bwMode="auto">
          <a:xfrm>
            <a:off x="32678688" y="5803900"/>
            <a:ext cx="10055225" cy="7769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57" name="Text Box 12"/>
          <p:cNvSpPr txBox="1">
            <a:spLocks noChangeArrowheads="1"/>
          </p:cNvSpPr>
          <p:nvPr/>
        </p:nvSpPr>
        <p:spPr bwMode="auto">
          <a:xfrm>
            <a:off x="32678688" y="13801725"/>
            <a:ext cx="10055225" cy="7769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58" name="Text Box 13"/>
          <p:cNvSpPr txBox="1">
            <a:spLocks noChangeArrowheads="1"/>
          </p:cNvSpPr>
          <p:nvPr/>
        </p:nvSpPr>
        <p:spPr bwMode="auto">
          <a:xfrm>
            <a:off x="22166263" y="13801725"/>
            <a:ext cx="10055225" cy="7769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59" name="Text Box 14"/>
          <p:cNvSpPr txBox="1">
            <a:spLocks noChangeArrowheads="1"/>
          </p:cNvSpPr>
          <p:nvPr/>
        </p:nvSpPr>
        <p:spPr bwMode="auto">
          <a:xfrm>
            <a:off x="22166263" y="21937663"/>
            <a:ext cx="10055225" cy="7769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60" name="Text Box 15"/>
          <p:cNvSpPr txBox="1">
            <a:spLocks noChangeArrowheads="1"/>
          </p:cNvSpPr>
          <p:nvPr/>
        </p:nvSpPr>
        <p:spPr bwMode="auto">
          <a:xfrm>
            <a:off x="11658600" y="21937663"/>
            <a:ext cx="10055225" cy="7769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61" name="Text Box 16"/>
          <p:cNvSpPr txBox="1">
            <a:spLocks noChangeArrowheads="1"/>
          </p:cNvSpPr>
          <p:nvPr/>
        </p:nvSpPr>
        <p:spPr bwMode="auto">
          <a:xfrm>
            <a:off x="1141413" y="21937663"/>
            <a:ext cx="10055225" cy="7769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62" name="Text Box 134"/>
          <p:cNvSpPr txBox="1">
            <a:spLocks noChangeArrowheads="1"/>
          </p:cNvSpPr>
          <p:nvPr/>
        </p:nvSpPr>
        <p:spPr bwMode="auto">
          <a:xfrm>
            <a:off x="11658600" y="1641743"/>
            <a:ext cx="30632400" cy="3123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Ins="18288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9pPr>
          </a:lstStyle>
          <a:p>
            <a:r>
              <a:rPr lang="en-US" sz="8000" b="1" dirty="0">
                <a:solidFill>
                  <a:srgbClr val="A32638"/>
                </a:solidFill>
                <a:latin typeface="Arial" pitchFamily="34" charset="0"/>
                <a:cs typeface="Arial" pitchFamily="34" charset="0"/>
              </a:rPr>
              <a:t>Example of a title in Arial at the top at 80pt with more space</a:t>
            </a:r>
          </a:p>
          <a:p>
            <a:pPr>
              <a:lnSpc>
                <a:spcPct val="130000"/>
              </a:lnSpc>
              <a:spcAft>
                <a:spcPts val="1200"/>
              </a:spcAft>
            </a:pPr>
            <a:r>
              <a:rPr lang="en-US" sz="4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Authors and Acknowledgements Here…..…….This Information is displayed in Arial at 45pt with space for the addition of names and affiliations if necessary.</a:t>
            </a:r>
          </a:p>
        </p:txBody>
      </p:sp>
      <p:sp>
        <p:nvSpPr>
          <p:cNvPr id="2064" name="Text Box 159"/>
          <p:cNvSpPr txBox="1">
            <a:spLocks noChangeArrowheads="1"/>
          </p:cNvSpPr>
          <p:nvPr/>
        </p:nvSpPr>
        <p:spPr bwMode="auto">
          <a:xfrm>
            <a:off x="1447800" y="30581600"/>
            <a:ext cx="41376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sz="65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Polymer Science and Engineering  ~  University of Massachusetts Amherst</a:t>
            </a:r>
          </a:p>
        </p:txBody>
      </p:sp>
      <p:pic>
        <p:nvPicPr>
          <p:cNvPr id="5" name="Picture 2" descr="C:\Users\Jessica\Desktop\LOGOS\combination1\Combination1 blk-maroon.ep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8524" y="2134821"/>
            <a:ext cx="8004175" cy="2630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Jennifer's HD:Microsoft Office 98:Templates:Blank Presentation</Template>
  <TotalTime>754</TotalTime>
  <Words>48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</vt:lpstr>
      <vt:lpstr>Blank Presentation</vt:lpstr>
      <vt:lpstr>PowerPoint Presentation</vt:lpstr>
    </vt:vector>
  </TitlesOfParts>
  <Company>UMass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Massachusetts Fall 2000</dc:title>
  <dc:creator>CUMIRP</dc:creator>
  <cp:lastModifiedBy>jskrocki</cp:lastModifiedBy>
  <cp:revision>64</cp:revision>
  <cp:lastPrinted>2001-09-13T19:56:24Z</cp:lastPrinted>
  <dcterms:created xsi:type="dcterms:W3CDTF">2013-03-19T14:32:27Z</dcterms:created>
  <dcterms:modified xsi:type="dcterms:W3CDTF">2014-03-28T17:54:08Z</dcterms:modified>
</cp:coreProperties>
</file>